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70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E2A-FDB6-4962-B96E-4F59140A6CC9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3423-9F12-457D-84D4-765435D56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14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E2A-FDB6-4962-B96E-4F59140A6CC9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3423-9F12-457D-84D4-765435D56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4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E2A-FDB6-4962-B96E-4F59140A6CC9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3423-9F12-457D-84D4-765435D56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674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E2A-FDB6-4962-B96E-4F59140A6CC9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3423-9F12-457D-84D4-765435D56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28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E2A-FDB6-4962-B96E-4F59140A6CC9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3423-9F12-457D-84D4-765435D56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864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E2A-FDB6-4962-B96E-4F59140A6CC9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3423-9F12-457D-84D4-765435D56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47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E2A-FDB6-4962-B96E-4F59140A6CC9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3423-9F12-457D-84D4-765435D56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23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E2A-FDB6-4962-B96E-4F59140A6CC9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3423-9F12-457D-84D4-765435D56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996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E2A-FDB6-4962-B96E-4F59140A6CC9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3423-9F12-457D-84D4-765435D56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2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E2A-FDB6-4962-B96E-4F59140A6CC9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3423-9F12-457D-84D4-765435D56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6282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86E2A-FDB6-4962-B96E-4F59140A6CC9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F3423-9F12-457D-84D4-765435D56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87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86E2A-FDB6-4962-B96E-4F59140A6CC9}" type="datetimeFigureOut">
              <a:rPr lang="en-GB" smtClean="0"/>
              <a:t>17/10/2022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F3423-9F12-457D-84D4-765435D56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21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Parent Phonic Workshop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Foundation Stage </a:t>
            </a:r>
          </a:p>
          <a:p>
            <a:r>
              <a:rPr lang="en-GB" dirty="0" smtClean="0"/>
              <a:t>11.10.2022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0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863" y="382542"/>
            <a:ext cx="10515600" cy="1325563"/>
          </a:xfrm>
        </p:spPr>
        <p:txBody>
          <a:bodyPr/>
          <a:lstStyle/>
          <a:p>
            <a:r>
              <a:rPr lang="en-GB" dirty="0" smtClean="0"/>
              <a:t>Expectations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863" y="158178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We will teach daily class phonics and support children with activities to apply our new skills.</a:t>
            </a:r>
          </a:p>
          <a:p>
            <a:r>
              <a:rPr lang="en-GB" dirty="0" smtClean="0"/>
              <a:t>We will read with your child at least once a week at school- please bring your reading pack every day as we will often read extra when we can. 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We will be sending home a reading pack so you can read with your child, play games and practise sounds 4 times a week - this needs to be little and often.</a:t>
            </a:r>
          </a:p>
          <a:p>
            <a:r>
              <a:rPr lang="en-GB" dirty="0" smtClean="0"/>
              <a:t>Bedtime stories, as often as possible, are very important. Children need to hear the language and watch you model reading a story, also promoting a love for reading.  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400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83" y="1018267"/>
            <a:ext cx="10515600" cy="1325563"/>
          </a:xfrm>
        </p:spPr>
        <p:txBody>
          <a:bodyPr/>
          <a:lstStyle/>
          <a:p>
            <a:r>
              <a:rPr lang="en-GB" dirty="0" smtClean="0"/>
              <a:t>Reading Pack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183" y="250666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Phoneme frame </a:t>
            </a:r>
          </a:p>
          <a:p>
            <a:r>
              <a:rPr lang="en-GB" dirty="0"/>
              <a:t>Reading books (2 per week)  </a:t>
            </a:r>
          </a:p>
          <a:p>
            <a:r>
              <a:rPr lang="en-GB" dirty="0"/>
              <a:t>Library book </a:t>
            </a:r>
            <a:endParaRPr lang="en-GB" dirty="0" smtClean="0"/>
          </a:p>
          <a:p>
            <a:r>
              <a:rPr lang="en-GB" dirty="0" smtClean="0"/>
              <a:t>Sound cards – phonemes, digraphs and </a:t>
            </a:r>
            <a:r>
              <a:rPr lang="en-GB" dirty="0" err="1" smtClean="0"/>
              <a:t>trigraphs</a:t>
            </a:r>
            <a:endParaRPr lang="en-GB" dirty="0"/>
          </a:p>
          <a:p>
            <a:r>
              <a:rPr lang="en-GB" dirty="0" smtClean="0"/>
              <a:t>Sight word/tricky word mat (after your child has retained the first 3 sets, 12 sounds)- we will indicate the focus words of the week using green dots and pink dots when achieved.   </a:t>
            </a:r>
          </a:p>
          <a:p>
            <a:r>
              <a:rPr lang="en-GB" dirty="0" smtClean="0"/>
              <a:t>Reading diary- we will comment in green for the next steps/learning focus and pink for positive praise.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106657" y="-160108"/>
            <a:ext cx="3418576" cy="438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2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99" y="0"/>
            <a:ext cx="10515600" cy="1325563"/>
          </a:xfrm>
        </p:spPr>
        <p:txBody>
          <a:bodyPr/>
          <a:lstStyle/>
          <a:p>
            <a:r>
              <a:rPr lang="en-GB" dirty="0" smtClean="0"/>
              <a:t>Using the phoneme frame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93738" y="1713994"/>
            <a:ext cx="6071024" cy="12535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99" y="1225006"/>
            <a:ext cx="5600700" cy="2447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60" y="3936274"/>
            <a:ext cx="5742339" cy="2583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678" t="9924" r="3477"/>
          <a:stretch/>
        </p:blipFill>
        <p:spPr>
          <a:xfrm>
            <a:off x="5993738" y="3936274"/>
            <a:ext cx="6026332" cy="2583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13" y="83023"/>
            <a:ext cx="10515600" cy="1325563"/>
          </a:xfrm>
        </p:spPr>
        <p:txBody>
          <a:bodyPr/>
          <a:lstStyle/>
          <a:p>
            <a:r>
              <a:rPr lang="en-GB" dirty="0" smtClean="0"/>
              <a:t>Examples- Phonic Activities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13" y="1310059"/>
            <a:ext cx="10515600" cy="4351338"/>
          </a:xfrm>
        </p:spPr>
        <p:txBody>
          <a:bodyPr>
            <a:noAutofit/>
          </a:bodyPr>
          <a:lstStyle/>
          <a:p>
            <a:r>
              <a:rPr lang="en-GB" sz="2400" dirty="0" smtClean="0"/>
              <a:t>Speedy sounds </a:t>
            </a:r>
          </a:p>
          <a:p>
            <a:r>
              <a:rPr lang="en-GB" sz="2400" dirty="0" smtClean="0"/>
              <a:t>Building words on your phoneme frame </a:t>
            </a:r>
          </a:p>
          <a:p>
            <a:r>
              <a:rPr lang="en-GB" sz="2400" dirty="0" smtClean="0"/>
              <a:t>Reading words on your phoneme frame </a:t>
            </a:r>
          </a:p>
          <a:p>
            <a:r>
              <a:rPr lang="en-GB" sz="2400" dirty="0" smtClean="0"/>
              <a:t>Secret code </a:t>
            </a:r>
          </a:p>
          <a:p>
            <a:r>
              <a:rPr lang="en-GB" sz="2400" dirty="0" smtClean="0"/>
              <a:t>Hiding sounds in your house </a:t>
            </a:r>
          </a:p>
          <a:p>
            <a:r>
              <a:rPr lang="en-GB" sz="2400" dirty="0" smtClean="0"/>
              <a:t>Splat the sound </a:t>
            </a:r>
          </a:p>
          <a:p>
            <a:r>
              <a:rPr lang="en-GB" sz="2400" dirty="0" smtClean="0"/>
              <a:t>Play I spy and other initial sound games </a:t>
            </a:r>
          </a:p>
          <a:p>
            <a:r>
              <a:rPr lang="en-GB" sz="2400" dirty="0" smtClean="0"/>
              <a:t>Sound robots </a:t>
            </a:r>
          </a:p>
          <a:p>
            <a:r>
              <a:rPr lang="en-GB" sz="2400" dirty="0" smtClean="0"/>
              <a:t>Sound snap </a:t>
            </a:r>
          </a:p>
          <a:p>
            <a:r>
              <a:rPr lang="en-GB" sz="2400" dirty="0" smtClean="0"/>
              <a:t>Matching sounds </a:t>
            </a:r>
          </a:p>
          <a:p>
            <a:r>
              <a:rPr lang="en-GB" sz="2400" dirty="0" smtClean="0"/>
              <a:t>Fishing for sounds </a:t>
            </a:r>
          </a:p>
          <a:p>
            <a:r>
              <a:rPr lang="en-GB" sz="2400" dirty="0" smtClean="0"/>
              <a:t>Sound drums </a:t>
            </a:r>
          </a:p>
        </p:txBody>
      </p:sp>
    </p:spTree>
    <p:extLst>
      <p:ext uri="{BB962C8B-B14F-4D97-AF65-F5344CB8AC3E}">
        <p14:creationId xmlns:p14="http://schemas.microsoft.com/office/powerpoint/2010/main" val="168065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Examples- </a:t>
            </a:r>
            <a:r>
              <a:rPr lang="en-GB" dirty="0" smtClean="0"/>
              <a:t>Book </a:t>
            </a:r>
            <a:r>
              <a:rPr lang="en-GB" dirty="0"/>
              <a:t>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451" y="154352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Find sight words in the book </a:t>
            </a:r>
          </a:p>
          <a:p>
            <a:r>
              <a:rPr lang="en-GB" dirty="0" smtClean="0"/>
              <a:t>Pointing finger- follow the sound </a:t>
            </a:r>
          </a:p>
          <a:p>
            <a:r>
              <a:rPr lang="en-GB" dirty="0" smtClean="0"/>
              <a:t>Reading with funny voices and tones </a:t>
            </a:r>
          </a:p>
          <a:p>
            <a:r>
              <a:rPr lang="en-GB" dirty="0" smtClean="0"/>
              <a:t>Take turns reading pages </a:t>
            </a:r>
          </a:p>
          <a:p>
            <a:r>
              <a:rPr lang="en-GB" dirty="0" smtClean="0"/>
              <a:t>Reading to different family members</a:t>
            </a:r>
          </a:p>
          <a:p>
            <a:r>
              <a:rPr lang="en-GB" dirty="0" smtClean="0"/>
              <a:t>Make a reading video </a:t>
            </a:r>
          </a:p>
          <a:p>
            <a:r>
              <a:rPr lang="en-GB" dirty="0" smtClean="0"/>
              <a:t>Switch roles- children encourage the adult to read and assist with sounds </a:t>
            </a:r>
          </a:p>
          <a:p>
            <a:r>
              <a:rPr lang="en-GB" dirty="0" smtClean="0"/>
              <a:t>Find a specific word in the book – hunt the word </a:t>
            </a:r>
          </a:p>
        </p:txBody>
      </p:sp>
    </p:spTree>
    <p:extLst>
      <p:ext uri="{BB962C8B-B14F-4D97-AF65-F5344CB8AC3E}">
        <p14:creationId xmlns:p14="http://schemas.microsoft.com/office/powerpoint/2010/main" val="114983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357" y="159594"/>
            <a:ext cx="10515600" cy="1325563"/>
          </a:xfrm>
        </p:spPr>
        <p:txBody>
          <a:bodyPr/>
          <a:lstStyle/>
          <a:p>
            <a:r>
              <a:rPr lang="en-GB" dirty="0"/>
              <a:t>Examples- </a:t>
            </a:r>
            <a:r>
              <a:rPr lang="en-GB" dirty="0" smtClean="0"/>
              <a:t>Comprehension </a:t>
            </a:r>
            <a:r>
              <a:rPr lang="en-GB" dirty="0"/>
              <a:t>Activities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57" y="1485156"/>
            <a:ext cx="11418652" cy="4974009"/>
          </a:xfrm>
        </p:spPr>
        <p:txBody>
          <a:bodyPr>
            <a:normAutofit/>
          </a:bodyPr>
          <a:lstStyle/>
          <a:p>
            <a:r>
              <a:rPr lang="en-GB" dirty="0" smtClean="0"/>
              <a:t>Ask children to predict what they think the story will be about after looking at the front page </a:t>
            </a:r>
          </a:p>
          <a:p>
            <a:r>
              <a:rPr lang="en-GB" dirty="0" smtClean="0"/>
              <a:t>Discuss the characters in the story </a:t>
            </a:r>
          </a:p>
          <a:p>
            <a:r>
              <a:rPr lang="en-GB" dirty="0" smtClean="0"/>
              <a:t>Ask about how the characters may feel in certain parts of the story</a:t>
            </a:r>
          </a:p>
          <a:p>
            <a:r>
              <a:rPr lang="en-GB" dirty="0" smtClean="0"/>
              <a:t>Re read books for understanding </a:t>
            </a:r>
            <a:endParaRPr lang="en-GB" dirty="0"/>
          </a:p>
          <a:p>
            <a:r>
              <a:rPr lang="en-GB" dirty="0" smtClean="0"/>
              <a:t>Ask about the main events in the book </a:t>
            </a:r>
          </a:p>
          <a:p>
            <a:r>
              <a:rPr lang="en-GB" dirty="0" smtClean="0"/>
              <a:t>Order main events in the story </a:t>
            </a:r>
          </a:p>
          <a:p>
            <a:r>
              <a:rPr lang="en-GB" dirty="0" smtClean="0"/>
              <a:t>Talk about your favourite part of the story, explain why</a:t>
            </a:r>
          </a:p>
          <a:p>
            <a:r>
              <a:rPr lang="en-GB" dirty="0" smtClean="0"/>
              <a:t>Ask children to predict what happens next in the story</a:t>
            </a:r>
          </a:p>
          <a:p>
            <a:r>
              <a:rPr lang="en-GB" dirty="0" smtClean="0"/>
              <a:t>Compare the book to another familiar story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10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64" y="228938"/>
            <a:ext cx="10515600" cy="1325563"/>
          </a:xfrm>
        </p:spPr>
        <p:txBody>
          <a:bodyPr/>
          <a:lstStyle/>
          <a:p>
            <a:r>
              <a:rPr lang="en-GB" dirty="0" smtClean="0"/>
              <a:t>Parent Resources</a:t>
            </a:r>
            <a:br>
              <a:rPr lang="en-GB" dirty="0" smtClean="0"/>
            </a:br>
            <a:r>
              <a:rPr lang="en-GB" dirty="0" smtClean="0"/>
              <a:t>Please check the class Dojo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9482" y="365125"/>
            <a:ext cx="5458509" cy="63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7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dirty="0" smtClean="0"/>
              <a:t>Outcomes of this session…</a:t>
            </a:r>
            <a:endParaRPr lang="en-GB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Introduction to phonics </a:t>
            </a:r>
          </a:p>
          <a:p>
            <a:r>
              <a:rPr lang="en-GB" sz="3600" dirty="0"/>
              <a:t>K</a:t>
            </a:r>
            <a:r>
              <a:rPr lang="en-GB" sz="3600" dirty="0" smtClean="0"/>
              <a:t>ey terminology </a:t>
            </a:r>
          </a:p>
          <a:p>
            <a:r>
              <a:rPr lang="en-GB" sz="3600" dirty="0" smtClean="0"/>
              <a:t>Early reading skills </a:t>
            </a:r>
          </a:p>
          <a:p>
            <a:r>
              <a:rPr lang="en-GB" sz="3600" dirty="0" smtClean="0"/>
              <a:t>Expectations </a:t>
            </a:r>
          </a:p>
          <a:p>
            <a:r>
              <a:rPr lang="en-GB" sz="3600" dirty="0" smtClean="0"/>
              <a:t>Resources </a:t>
            </a:r>
          </a:p>
          <a:p>
            <a:r>
              <a:rPr lang="en-GB" sz="3600" dirty="0" smtClean="0"/>
              <a:t>Examples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1272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461" y="542244"/>
            <a:ext cx="10189656" cy="583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191" y="684802"/>
            <a:ext cx="11530152" cy="552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850"/>
            <a:ext cx="10515600" cy="1325563"/>
          </a:xfrm>
        </p:spPr>
        <p:txBody>
          <a:bodyPr/>
          <a:lstStyle/>
          <a:p>
            <a:r>
              <a:rPr lang="en-GB" dirty="0" smtClean="0"/>
              <a:t>Key Terminology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44" y="1305654"/>
            <a:ext cx="9231126" cy="25077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144" y="3813361"/>
            <a:ext cx="9231126" cy="28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1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850"/>
            <a:ext cx="10515600" cy="1325563"/>
          </a:xfrm>
        </p:spPr>
        <p:txBody>
          <a:bodyPr/>
          <a:lstStyle/>
          <a:p>
            <a:r>
              <a:rPr lang="en-GB" dirty="0" smtClean="0"/>
              <a:t>Key Terminology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069" y="1422214"/>
            <a:ext cx="10887637" cy="508616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B</a:t>
            </a:r>
            <a:r>
              <a:rPr lang="en-GB" dirty="0" smtClean="0"/>
              <a:t>lend- saying the individual sounds that make up a word and then merging the sounds together to say the word.  </a:t>
            </a:r>
          </a:p>
          <a:p>
            <a:r>
              <a:rPr lang="en-GB" dirty="0" smtClean="0"/>
              <a:t>Segment- This is the opposite of blending.  You split the word up into the different sounds.  </a:t>
            </a:r>
          </a:p>
          <a:p>
            <a:r>
              <a:rPr lang="en-GB" dirty="0" smtClean="0"/>
              <a:t>CVC Words- abbreviation used for consonant-vowel-consonant words, used to describe the order of sounds.  Other abbreviations include VC Words or CCVC words.  </a:t>
            </a:r>
          </a:p>
          <a:p>
            <a:r>
              <a:rPr lang="en-GB" dirty="0" smtClean="0"/>
              <a:t>Digraph- two letters which together make one sound.  </a:t>
            </a:r>
          </a:p>
          <a:p>
            <a:r>
              <a:rPr lang="en-GB" dirty="0" smtClean="0"/>
              <a:t>Trigraph- three letters which together make one sound.  </a:t>
            </a:r>
          </a:p>
          <a:p>
            <a:r>
              <a:rPr lang="en-GB" dirty="0" smtClean="0"/>
              <a:t>Grapheme- written letters or a group of letters that represent one single sound (phoneme) </a:t>
            </a:r>
            <a:r>
              <a:rPr lang="en-GB" dirty="0" err="1" smtClean="0"/>
              <a:t>e.g</a:t>
            </a:r>
            <a:r>
              <a:rPr lang="en-GB" dirty="0"/>
              <a:t> </a:t>
            </a:r>
            <a:r>
              <a:rPr lang="en-GB" dirty="0" smtClean="0"/>
              <a:t>a, </a:t>
            </a:r>
            <a:r>
              <a:rPr lang="en-GB" dirty="0" err="1" smtClean="0"/>
              <a:t>sh</a:t>
            </a:r>
            <a:r>
              <a:rPr lang="en-GB" dirty="0" smtClean="0"/>
              <a:t>, air, ck.  </a:t>
            </a:r>
          </a:p>
          <a:p>
            <a:r>
              <a:rPr lang="en-GB" dirty="0" smtClean="0"/>
              <a:t>Sight words/ tricky words- words that you can not sound out and blend, you must learn these by sight.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63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556" y="153578"/>
            <a:ext cx="9476152" cy="65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7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Early Reading Skills – Phase 2 and 3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6764"/>
          </a:xfrm>
        </p:spPr>
        <p:txBody>
          <a:bodyPr/>
          <a:lstStyle/>
          <a:p>
            <a:r>
              <a:rPr lang="en-GB" dirty="0" smtClean="0"/>
              <a:t>We learn the individual letter sounds. </a:t>
            </a:r>
          </a:p>
          <a:p>
            <a:r>
              <a:rPr lang="en-GB" dirty="0" smtClean="0"/>
              <a:t>We use sound buttons and sound lines to begin blending and segmenting VC and CVC words.  </a:t>
            </a:r>
          </a:p>
          <a:p>
            <a:r>
              <a:rPr lang="en-GB" dirty="0" smtClean="0"/>
              <a:t>We learn our sight words.</a:t>
            </a:r>
          </a:p>
          <a:p>
            <a:r>
              <a:rPr lang="en-GB" dirty="0" smtClean="0"/>
              <a:t>We begin to read sentences.</a:t>
            </a:r>
          </a:p>
          <a:p>
            <a:r>
              <a:rPr lang="en-GB" dirty="0" smtClean="0"/>
              <a:t>We can talk about what we are reading, comprehension is a big part of the new Foundation Stage curriculum (reading is split into word reading and comprehension).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93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Characters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722" y="1321661"/>
            <a:ext cx="8906555" cy="53311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4581" y="4208341"/>
            <a:ext cx="4336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Listening Len </a:t>
            </a:r>
            <a:endParaRPr lang="en-GB" sz="3200" dirty="0"/>
          </a:p>
        </p:txBody>
      </p:sp>
      <p:sp>
        <p:nvSpPr>
          <p:cNvPr id="6" name="TextBox 5"/>
          <p:cNvSpPr txBox="1"/>
          <p:nvPr/>
        </p:nvSpPr>
        <p:spPr>
          <a:xfrm flipH="1">
            <a:off x="289557" y="5538650"/>
            <a:ext cx="5013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Nonsense Nan 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708570" y="6191793"/>
            <a:ext cx="3100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Segmenting </a:t>
            </a:r>
            <a:r>
              <a:rPr lang="en-GB" sz="3200" dirty="0" err="1" smtClean="0"/>
              <a:t>Seb</a:t>
            </a: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299063" y="2913039"/>
            <a:ext cx="3979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Reading Rex </a:t>
            </a:r>
            <a:endParaRPr lang="en-GB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172890" y="5899405"/>
            <a:ext cx="37185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Tricky Word Tess 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232478" y="5409342"/>
            <a:ext cx="289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Building Bill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4187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629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Parent Phonic Workshop </vt:lpstr>
      <vt:lpstr>Outcomes of this session…</vt:lpstr>
      <vt:lpstr>PowerPoint Presentation</vt:lpstr>
      <vt:lpstr>PowerPoint Presentation</vt:lpstr>
      <vt:lpstr>Key Terminology </vt:lpstr>
      <vt:lpstr>Key Terminology </vt:lpstr>
      <vt:lpstr>PowerPoint Presentation</vt:lpstr>
      <vt:lpstr>Early Reading Skills – Phase 2 and 3  </vt:lpstr>
      <vt:lpstr>The Characters </vt:lpstr>
      <vt:lpstr>Expectations </vt:lpstr>
      <vt:lpstr>Reading Pack </vt:lpstr>
      <vt:lpstr>Using the phoneme frame </vt:lpstr>
      <vt:lpstr>Examples- Phonic Activities </vt:lpstr>
      <vt:lpstr>Examples- Book Activities </vt:lpstr>
      <vt:lpstr>Examples- Comprehension Activities </vt:lpstr>
      <vt:lpstr>Parent Resources Please check the class Dojo 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Phonic Workshop</dc:title>
  <dc:creator>Chelsea Moore</dc:creator>
  <cp:lastModifiedBy>VMorrall</cp:lastModifiedBy>
  <cp:revision>21</cp:revision>
  <dcterms:created xsi:type="dcterms:W3CDTF">2022-10-06T15:33:40Z</dcterms:created>
  <dcterms:modified xsi:type="dcterms:W3CDTF">2022-10-17T14:40:41Z</dcterms:modified>
</cp:coreProperties>
</file>